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350" r:id="rId2"/>
    <p:sldId id="432" r:id="rId3"/>
    <p:sldId id="433" r:id="rId4"/>
    <p:sldId id="431" r:id="rId5"/>
    <p:sldId id="259" r:id="rId6"/>
    <p:sldId id="354" r:id="rId7"/>
    <p:sldId id="353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269" r:id="rId17"/>
    <p:sldId id="363" r:id="rId18"/>
    <p:sldId id="364" r:id="rId19"/>
    <p:sldId id="365" r:id="rId20"/>
    <p:sldId id="273" r:id="rId21"/>
    <p:sldId id="366" r:id="rId22"/>
    <p:sldId id="367" r:id="rId23"/>
    <p:sldId id="276" r:id="rId24"/>
    <p:sldId id="368" r:id="rId25"/>
    <p:sldId id="369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81" r:id="rId35"/>
    <p:sldId id="380" r:id="rId36"/>
    <p:sldId id="435" r:id="rId37"/>
    <p:sldId id="382" r:id="rId38"/>
    <p:sldId id="386" r:id="rId39"/>
    <p:sldId id="292" r:id="rId40"/>
    <p:sldId id="387" r:id="rId41"/>
    <p:sldId id="388" r:id="rId42"/>
    <p:sldId id="295" r:id="rId43"/>
    <p:sldId id="296" r:id="rId44"/>
    <p:sldId id="297" r:id="rId45"/>
    <p:sldId id="389" r:id="rId46"/>
    <p:sldId id="429" r:id="rId47"/>
    <p:sldId id="300" r:id="rId48"/>
    <p:sldId id="301" r:id="rId49"/>
    <p:sldId id="302" r:id="rId50"/>
    <p:sldId id="390" r:id="rId51"/>
    <p:sldId id="391" r:id="rId52"/>
    <p:sldId id="392" r:id="rId53"/>
    <p:sldId id="426" r:id="rId54"/>
    <p:sldId id="394" r:id="rId55"/>
    <p:sldId id="427" r:id="rId56"/>
    <p:sldId id="396" r:id="rId57"/>
    <p:sldId id="397" r:id="rId58"/>
    <p:sldId id="398" r:id="rId59"/>
    <p:sldId id="399" r:id="rId60"/>
    <p:sldId id="400" r:id="rId61"/>
    <p:sldId id="314" r:id="rId62"/>
    <p:sldId id="401" r:id="rId63"/>
    <p:sldId id="402" r:id="rId64"/>
    <p:sldId id="317" r:id="rId65"/>
    <p:sldId id="403" r:id="rId66"/>
    <p:sldId id="404" r:id="rId67"/>
    <p:sldId id="320" r:id="rId68"/>
    <p:sldId id="321" r:id="rId69"/>
    <p:sldId id="322" r:id="rId70"/>
    <p:sldId id="405" r:id="rId71"/>
    <p:sldId id="324" r:id="rId72"/>
    <p:sldId id="325" r:id="rId73"/>
    <p:sldId id="406" r:id="rId74"/>
    <p:sldId id="407" r:id="rId75"/>
    <p:sldId id="408" r:id="rId76"/>
    <p:sldId id="329" r:id="rId77"/>
    <p:sldId id="428" r:id="rId78"/>
    <p:sldId id="410" r:id="rId79"/>
    <p:sldId id="411" r:id="rId80"/>
    <p:sldId id="412" r:id="rId81"/>
    <p:sldId id="413" r:id="rId82"/>
    <p:sldId id="414" r:id="rId83"/>
    <p:sldId id="415" r:id="rId84"/>
    <p:sldId id="416" r:id="rId85"/>
    <p:sldId id="337" r:id="rId86"/>
    <p:sldId id="338" r:id="rId87"/>
    <p:sldId id="417" r:id="rId88"/>
    <p:sldId id="339" r:id="rId89"/>
    <p:sldId id="434" r:id="rId90"/>
    <p:sldId id="340" r:id="rId91"/>
    <p:sldId id="419" r:id="rId92"/>
    <p:sldId id="341" r:id="rId93"/>
    <p:sldId id="420" r:id="rId94"/>
    <p:sldId id="342" r:id="rId95"/>
    <p:sldId id="421" r:id="rId96"/>
    <p:sldId id="422" r:id="rId97"/>
    <p:sldId id="345" r:id="rId98"/>
    <p:sldId id="423" r:id="rId99"/>
    <p:sldId id="425" r:id="rId100"/>
    <p:sldId id="430" r:id="rId101"/>
    <p:sldId id="436" r:id="rId10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2" autoAdjust="0"/>
  </p:normalViewPr>
  <p:slideViewPr>
    <p:cSldViewPr>
      <p:cViewPr>
        <p:scale>
          <a:sx n="100" d="100"/>
          <a:sy n="100" d="100"/>
        </p:scale>
        <p:origin x="1158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28EF7-431C-432E-8892-E188BD495FE8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FAEDA-9C69-4047-87BB-8C41D31DD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34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815A40-C8CB-40CC-855A-6430EA679CAD}" type="slidenum">
              <a:rPr lang="en-US" altLang="en-US"/>
              <a:pPr/>
              <a:t>99</a:t>
            </a:fld>
            <a:endParaRPr lang="en-US" alt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0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5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25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2327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1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0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3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1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69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2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1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9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F63F2-8355-4AC5-9437-F49ECF9E81EE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23903-ED5C-4434-A1AB-633A6175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1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60000"/>
                <a:lumOff val="40000"/>
              </a:schemeClr>
            </a:gs>
            <a:gs pos="83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685800"/>
            <a:ext cx="9144000" cy="830993"/>
          </a:xfrm>
          <a:prstGeom prst="rect">
            <a:avLst/>
          </a:prstGeom>
          <a:ln w="12700">
            <a:miter lim="400000"/>
          </a:ln>
          <a:effectLst>
            <a:outerShdw blurRad="127000" dist="38100" dir="2700000" algn="tl" rotWithShape="0">
              <a:schemeClr val="bg1">
                <a:alpha val="25000"/>
              </a:scheme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190500" dist="63500" dir="2700000" algn="ctr" rotWithShape="0">
                    <a:schemeClr val="bg2">
                      <a:alpha val="20000"/>
                    </a:schemeClr>
                  </a:outerShdw>
                </a:effectLst>
                <a:latin typeface="Arial Black" panose="020B0A04020102020204" pitchFamily="34" charset="0"/>
              </a:rPr>
              <a:t>Name of Lodge No. ---</a:t>
            </a:r>
            <a:endParaRPr sz="4800" b="1" dirty="0">
              <a:solidFill>
                <a:schemeClr val="accent1">
                  <a:lumMod val="50000"/>
                </a:schemeClr>
              </a:solidFill>
              <a:effectLst>
                <a:outerShdw blurRad="190500" dist="63500" dir="2700000" algn="ctr" rotWithShape="0">
                  <a:schemeClr val="bg2">
                    <a:alpha val="2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0" y="5791200"/>
            <a:ext cx="91440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ENTERED APPRENTICE DEGREE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75" y="1587071"/>
            <a:ext cx="35006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386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9.jpeg" descr="EA010"/>
          <p:cNvPicPr>
            <a:picLocks noChangeAspect="1"/>
          </p:cNvPicPr>
          <p:nvPr/>
        </p:nvPicPr>
        <p:blipFill rotWithShape="1">
          <a:blip r:embed="rId2">
            <a:extLst/>
          </a:blip>
          <a:srcRect l="1598" r="2507" b="680"/>
          <a:stretch/>
        </p:blipFill>
        <p:spPr>
          <a:xfrm>
            <a:off x="0" y="-30164"/>
            <a:ext cx="9144000" cy="6918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2531423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3813"/>
            <a:ext cx="9144000" cy="68818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0" y="565767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ENTERED APPRENTICE DEGREE</a:t>
            </a:r>
          </a:p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CHARGE</a:t>
            </a:r>
          </a:p>
        </p:txBody>
      </p:sp>
    </p:spTree>
    <p:extLst>
      <p:ext uri="{BB962C8B-B14F-4D97-AF65-F5344CB8AC3E}">
        <p14:creationId xmlns:p14="http://schemas.microsoft.com/office/powerpoint/2010/main" val="3987892397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60000"/>
                <a:lumOff val="40000"/>
              </a:schemeClr>
            </a:gs>
            <a:gs pos="83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685800"/>
            <a:ext cx="9144000" cy="830993"/>
          </a:xfrm>
          <a:prstGeom prst="rect">
            <a:avLst/>
          </a:prstGeom>
          <a:ln w="12700">
            <a:miter lim="400000"/>
          </a:ln>
          <a:effectLst>
            <a:outerShdw blurRad="127000" dist="38100" dir="2700000" algn="tl" rotWithShape="0">
              <a:schemeClr val="bg1">
                <a:alpha val="25000"/>
              </a:scheme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90500" dist="63500" dir="2700000" algn="ctr" rotWithShape="0">
                    <a:schemeClr val="bg2">
                      <a:alpha val="20000"/>
                    </a:schemeClr>
                  </a:outerShdw>
                </a:effectLst>
                <a:uLnTx/>
                <a:uFillTx/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Name of Lodge No. ---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90500" dist="63500" dir="2700000" algn="ctr" rotWithShape="0">
                  <a:schemeClr val="bg2">
                    <a:alpha val="20000"/>
                  </a:schemeClr>
                </a:outerShdw>
              </a:effectLst>
              <a:uLnTx/>
              <a:uFillTx/>
              <a:latin typeface="Arial Black" panose="020B0A04020102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0" y="5791200"/>
            <a:ext cx="91440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ENTERED APPRENTICE DEGREE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75" y="1587071"/>
            <a:ext cx="35006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10.jpeg" descr="EA011"/>
          <p:cNvPicPr>
            <a:picLocks noChangeAspect="1"/>
          </p:cNvPicPr>
          <p:nvPr/>
        </p:nvPicPr>
        <p:blipFill rotWithShape="1">
          <a:blip r:embed="rId2">
            <a:extLst/>
          </a:blip>
          <a:srcRect l="4881" r="5727" b="758"/>
          <a:stretch/>
        </p:blipFill>
        <p:spPr>
          <a:xfrm>
            <a:off x="0" y="-60326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110455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11.jpeg" descr="EA012"/>
          <p:cNvPicPr>
            <a:picLocks noChangeAspect="1"/>
          </p:cNvPicPr>
          <p:nvPr/>
        </p:nvPicPr>
        <p:blipFill rotWithShape="1">
          <a:blip r:embed="rId2">
            <a:extLst/>
          </a:blip>
          <a:srcRect l="5007" r="3268" b="286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019228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12.jpeg" descr="EA013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t="1271" r="1613" b="2142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708622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43000"/>
            <a:ext cx="9143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2">
                    <a:lumMod val="90000"/>
                  </a:schemeClr>
                </a:solidFill>
              </a:rPr>
              <a:t>INTERNAL</a:t>
            </a:r>
          </a:p>
          <a:p>
            <a:pPr algn="ctr"/>
            <a:r>
              <a:rPr lang="en-US" sz="9600" b="1" dirty="0">
                <a:solidFill>
                  <a:schemeClr val="bg2">
                    <a:lumMod val="90000"/>
                  </a:schemeClr>
                </a:solidFill>
              </a:rPr>
              <a:t>NOT</a:t>
            </a:r>
            <a:endParaRPr lang="en-US" sz="96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lang="en-US" sz="9600" b="1" dirty="0">
                <a:solidFill>
                  <a:schemeClr val="bg2">
                    <a:lumMod val="90000"/>
                  </a:schemeClr>
                </a:solidFill>
              </a:rPr>
              <a:t>EXTERNAL</a:t>
            </a:r>
          </a:p>
        </p:txBody>
      </p:sp>
    </p:spTree>
    <p:extLst>
      <p:ext uri="{BB962C8B-B14F-4D97-AF65-F5344CB8AC3E}">
        <p14:creationId xmlns:p14="http://schemas.microsoft.com/office/powerpoint/2010/main" val="291756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14.jpeg" descr="EA015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r="161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772295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74510"/>
            <a:ext cx="91249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2">
                    <a:lumMod val="90000"/>
                  </a:schemeClr>
                </a:solidFill>
              </a:rPr>
              <a:t>RUTH 4:7</a:t>
            </a:r>
          </a:p>
          <a:p>
            <a:pPr algn="ctr"/>
            <a:endParaRPr lang="en-US" sz="60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lang="en-US" sz="6000" dirty="0">
                <a:solidFill>
                  <a:schemeClr val="bg2">
                    <a:lumMod val="90000"/>
                  </a:schemeClr>
                </a:solidFill>
              </a:rPr>
              <a:t>… to confirm all things;</a:t>
            </a:r>
          </a:p>
          <a:p>
            <a:pPr algn="ctr"/>
            <a:r>
              <a:rPr lang="en-US" sz="6000" dirty="0">
                <a:solidFill>
                  <a:schemeClr val="bg2">
                    <a:lumMod val="90000"/>
                  </a:schemeClr>
                </a:solidFill>
              </a:rPr>
              <a:t>a man plucked off his shoe,</a:t>
            </a:r>
          </a:p>
          <a:p>
            <a:pPr algn="ctr"/>
            <a:r>
              <a:rPr lang="en-US" sz="6000" dirty="0">
                <a:solidFill>
                  <a:schemeClr val="bg2">
                    <a:lumMod val="90000"/>
                  </a:schemeClr>
                </a:solidFill>
              </a:rPr>
              <a:t>and gave it to his neighbor…</a:t>
            </a:r>
          </a:p>
        </p:txBody>
      </p:sp>
    </p:spTree>
    <p:extLst>
      <p:ext uri="{BB962C8B-B14F-4D97-AF65-F5344CB8AC3E}">
        <p14:creationId xmlns:p14="http://schemas.microsoft.com/office/powerpoint/2010/main" val="2265749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16.jpeg" descr="EA017"/>
          <p:cNvPicPr>
            <a:picLocks noChangeAspect="1"/>
          </p:cNvPicPr>
          <p:nvPr/>
        </p:nvPicPr>
        <p:blipFill rotWithShape="1">
          <a:blip r:embed="rId2">
            <a:extLst/>
          </a:blip>
          <a:srcRect l="2516" t="1266" r="1597"/>
          <a:stretch/>
        </p:blipFill>
        <p:spPr>
          <a:xfrm>
            <a:off x="0" y="-30164"/>
            <a:ext cx="9144000" cy="6918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260271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17.jpeg" descr="EA0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35" b="88099" l="2597" r="98701">
                        <a14:backgroundMark x1="34675" y1="62877" x2="16104" y2="42096"/>
                      </a14:backgroundRemoval>
                    </a14:imgEffect>
                  </a14:imgLayer>
                </a14:imgProps>
              </a:ext>
            </a:extLst>
          </a:blip>
          <a:srcRect l="2501" t="1676" r="2501" b="2435"/>
          <a:stretch/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422603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18.jpeg" descr="EA020"/>
          <p:cNvPicPr>
            <a:picLocks noChangeAspect="1"/>
          </p:cNvPicPr>
          <p:nvPr/>
        </p:nvPicPr>
        <p:blipFill>
          <a:blip r:embed="rId2">
            <a:extLst/>
          </a:blip>
          <a:srcRect t="1300"/>
          <a:stretch>
            <a:fillRect/>
          </a:stretch>
        </p:blipFill>
        <p:spPr>
          <a:xfrm rot="60000">
            <a:off x="-244204" y="-98350"/>
            <a:ext cx="9633756" cy="70537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81217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3813"/>
            <a:ext cx="9144000" cy="68818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ENTERED APPRENTICE DEGREE</a:t>
            </a:r>
          </a:p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FIRST SECTION</a:t>
            </a:r>
          </a:p>
        </p:txBody>
      </p:sp>
    </p:spTree>
    <p:extLst>
      <p:ext uri="{BB962C8B-B14F-4D97-AF65-F5344CB8AC3E}">
        <p14:creationId xmlns:p14="http://schemas.microsoft.com/office/powerpoint/2010/main" val="420678124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" y="1259175"/>
            <a:ext cx="91249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2">
                    <a:lumMod val="90000"/>
                  </a:schemeClr>
                </a:solidFill>
              </a:rPr>
              <a:t>MATTHEW 7:7</a:t>
            </a:r>
          </a:p>
          <a:p>
            <a:pPr algn="ctr"/>
            <a:endParaRPr lang="en-US" sz="60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lang="en-US" sz="5200" dirty="0">
                <a:solidFill>
                  <a:schemeClr val="bg2">
                    <a:lumMod val="90000"/>
                  </a:schemeClr>
                </a:solidFill>
              </a:rPr>
              <a:t>Ask, and it shall be given you;</a:t>
            </a:r>
          </a:p>
          <a:p>
            <a:pPr algn="ctr"/>
            <a:r>
              <a:rPr lang="en-US" sz="5200" dirty="0">
                <a:solidFill>
                  <a:schemeClr val="bg2">
                    <a:lumMod val="90000"/>
                  </a:schemeClr>
                </a:solidFill>
              </a:rPr>
              <a:t>seek, and ye shall find; knock,</a:t>
            </a:r>
          </a:p>
          <a:p>
            <a:pPr algn="ctr"/>
            <a:r>
              <a:rPr lang="en-US" sz="5200" dirty="0">
                <a:solidFill>
                  <a:schemeClr val="bg2">
                    <a:lumMod val="90000"/>
                  </a:schemeClr>
                </a:solidFill>
              </a:rPr>
              <a:t>and it shall be opened unto you.</a:t>
            </a:r>
          </a:p>
        </p:txBody>
      </p:sp>
    </p:spTree>
    <p:extLst>
      <p:ext uri="{BB962C8B-B14F-4D97-AF65-F5344CB8AC3E}">
        <p14:creationId xmlns:p14="http://schemas.microsoft.com/office/powerpoint/2010/main" val="1772454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20.jpeg" descr="EA0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03" b="88327" l="14306" r="86664"/>
                    </a14:imgEffect>
                  </a14:imgLayer>
                </a14:imgProps>
              </a:ext>
            </a:extLst>
          </a:blip>
          <a:srcRect l="6719" t="2576" r="5751" b="2560"/>
          <a:stretch/>
        </p:blipFill>
        <p:spPr>
          <a:xfrm>
            <a:off x="1" y="-30163"/>
            <a:ext cx="9144000" cy="6888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9546396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21.jpeg" descr="EA024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t="1090" r="1613" b="1065"/>
          <a:stretch/>
        </p:blipFill>
        <p:spPr>
          <a:xfrm>
            <a:off x="0" y="-30164"/>
            <a:ext cx="9144000" cy="69183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56784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" y="612845"/>
            <a:ext cx="9124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2">
                    <a:lumMod val="90000"/>
                  </a:schemeClr>
                </a:solidFill>
              </a:rPr>
              <a:t>No man should ever engage in any great or important undertaking without first invoking the blessing of Deity.</a:t>
            </a:r>
            <a:endParaRPr lang="en-US" sz="60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33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22.jpeg" descr="EA025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t="1277" r="1613" b="162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637895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23.jpeg" descr="EA026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r="161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933469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25.jpeg" descr="EA028"/>
          <p:cNvPicPr>
            <a:picLocks noChangeAspect="1"/>
          </p:cNvPicPr>
          <p:nvPr/>
        </p:nvPicPr>
        <p:blipFill rotWithShape="1">
          <a:blip r:embed="rId2">
            <a:extLst/>
          </a:blip>
          <a:srcRect l="3226" t="-436" b="436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294400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26.jpeg" descr="EA029"/>
          <p:cNvPicPr>
            <a:picLocks noChangeAspect="1"/>
          </p:cNvPicPr>
          <p:nvPr/>
        </p:nvPicPr>
        <p:blipFill rotWithShape="1">
          <a:blip r:embed="rId2">
            <a:extLst/>
          </a:blip>
          <a:srcRect l="4088" t="3022" b="-447"/>
          <a:stretch/>
        </p:blipFill>
        <p:spPr>
          <a:xfrm>
            <a:off x="0" y="-30163"/>
            <a:ext cx="9144000" cy="69199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158865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27.jpeg" descr="EA030"/>
          <p:cNvPicPr>
            <a:picLocks noChangeAspect="1"/>
          </p:cNvPicPr>
          <p:nvPr/>
        </p:nvPicPr>
        <p:blipFill rotWithShape="1">
          <a:blip r:embed="rId2">
            <a:extLst/>
          </a:blip>
          <a:srcRect l="5967" t="1264" r="1542"/>
          <a:stretch/>
        </p:blipFill>
        <p:spPr>
          <a:xfrm>
            <a:off x="0" y="-30164"/>
            <a:ext cx="9144000" cy="6918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574028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28.jpeg" descr="EA031"/>
          <p:cNvPicPr>
            <a:picLocks noChangeAspect="1"/>
          </p:cNvPicPr>
          <p:nvPr/>
        </p:nvPicPr>
        <p:blipFill rotWithShape="1">
          <a:blip r:embed="rId2">
            <a:extLst/>
          </a:blip>
          <a:srcRect l="1585" r="3295"/>
          <a:stretch/>
        </p:blipFill>
        <p:spPr>
          <a:xfrm>
            <a:off x="0" y="-30163"/>
            <a:ext cx="9144000" cy="6973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78802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3813"/>
            <a:ext cx="9144000" cy="68818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0" y="565767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ENTERED APPRENTICE DEGREE</a:t>
            </a:r>
          </a:p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SECOND SECTION</a:t>
            </a:r>
          </a:p>
        </p:txBody>
      </p:sp>
    </p:spTree>
    <p:extLst>
      <p:ext uri="{BB962C8B-B14F-4D97-AF65-F5344CB8AC3E}">
        <p14:creationId xmlns:p14="http://schemas.microsoft.com/office/powerpoint/2010/main" val="303533074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29.jpeg" descr="EA032"/>
          <p:cNvPicPr>
            <a:picLocks noChangeAspect="1"/>
          </p:cNvPicPr>
          <p:nvPr/>
        </p:nvPicPr>
        <p:blipFill rotWithShape="1">
          <a:blip r:embed="rId2">
            <a:extLst/>
          </a:blip>
          <a:srcRect l="3282" t="1257" r="5037"/>
          <a:stretch/>
        </p:blipFill>
        <p:spPr>
          <a:xfrm>
            <a:off x="0" y="-30164"/>
            <a:ext cx="9144000" cy="6918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386243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30.jpeg" descr="EA033"/>
          <p:cNvPicPr>
            <a:picLocks noChangeAspect="1"/>
          </p:cNvPicPr>
          <p:nvPr/>
        </p:nvPicPr>
        <p:blipFill rotWithShape="1">
          <a:blip r:embed="rId2">
            <a:extLst/>
          </a:blip>
          <a:srcRect l="4573" t="3122" r="4137" b="320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264291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33.jpeg" descr="EA034"/>
          <p:cNvPicPr>
            <a:picLocks noChangeAspect="1"/>
          </p:cNvPicPr>
          <p:nvPr/>
        </p:nvPicPr>
        <p:blipFill rotWithShape="1">
          <a:blip r:embed="rId2">
            <a:extLst/>
          </a:blip>
          <a:srcRect l="3403" r="1583" b="1705"/>
          <a:stretch/>
        </p:blipFill>
        <p:spPr>
          <a:xfrm>
            <a:off x="0" y="-30164"/>
            <a:ext cx="9144000" cy="6918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291091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32.jpeg" descr="EA035"/>
          <p:cNvPicPr>
            <a:picLocks noChangeAspect="1"/>
          </p:cNvPicPr>
          <p:nvPr/>
        </p:nvPicPr>
        <p:blipFill rotWithShape="1">
          <a:blip r:embed="rId2">
            <a:extLst/>
          </a:blip>
          <a:srcRect l="8270" b="7174"/>
          <a:stretch/>
        </p:blipFill>
        <p:spPr>
          <a:xfrm>
            <a:off x="0" y="-30163"/>
            <a:ext cx="9296400" cy="6888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5230648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67138" r="572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2517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34.jpeg" descr="EA037"/>
          <p:cNvPicPr>
            <a:picLocks noChangeAspect="1"/>
          </p:cNvPicPr>
          <p:nvPr/>
        </p:nvPicPr>
        <p:blipFill rotWithShape="1">
          <a:blip r:embed="rId2">
            <a:extLst/>
          </a:blip>
          <a:srcRect l="1600" t="2444" r="2400" b="1199"/>
          <a:stretch/>
        </p:blipFill>
        <p:spPr>
          <a:xfrm>
            <a:off x="0" y="-30164"/>
            <a:ext cx="9144000" cy="6888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701807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7990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36.jpeg" descr="EA039"/>
          <p:cNvPicPr>
            <a:picLocks noChangeAspect="1"/>
          </p:cNvPicPr>
          <p:nvPr/>
        </p:nvPicPr>
        <p:blipFill rotWithShape="1">
          <a:blip r:embed="rId2">
            <a:extLst/>
          </a:blip>
          <a:srcRect l="1599" t="1246" r="2523" b="1480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658255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3813"/>
            <a:ext cx="9144000" cy="68818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ENTERED APPRENTICE DEGREE</a:t>
            </a:r>
          </a:p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THIRD SECTION</a:t>
            </a:r>
          </a:p>
        </p:txBody>
      </p:sp>
    </p:spTree>
    <p:extLst>
      <p:ext uri="{BB962C8B-B14F-4D97-AF65-F5344CB8AC3E}">
        <p14:creationId xmlns:p14="http://schemas.microsoft.com/office/powerpoint/2010/main" val="277549720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-87801" y="-299118"/>
            <a:ext cx="9448801" cy="74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06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24.jpeg" descr="EA027"/>
          <p:cNvPicPr>
            <a:picLocks noChangeAspect="1"/>
          </p:cNvPicPr>
          <p:nvPr/>
        </p:nvPicPr>
        <p:blipFill rotWithShape="1">
          <a:blip r:embed="rId2">
            <a:extLst/>
          </a:blip>
          <a:srcRect l="2382" t="2554" r="6732"/>
          <a:stretch/>
        </p:blipFill>
        <p:spPr>
          <a:xfrm>
            <a:off x="0" y="-30164"/>
            <a:ext cx="9144000" cy="6918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685022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37.jpeg" descr="EA041"/>
          <p:cNvPicPr>
            <a:picLocks noChangeAspect="1"/>
          </p:cNvPicPr>
          <p:nvPr/>
        </p:nvPicPr>
        <p:blipFill rotWithShape="1">
          <a:blip r:embed="rId2">
            <a:extLst/>
          </a:blip>
          <a:srcRect l="6005" r="1541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16262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38.jpeg" descr="EA042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r="161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451886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Lodge Files\Slides from Iowa\03-Form of Lodges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13873" r="14980" b="16763"/>
          <a:stretch/>
        </p:blipFill>
        <p:spPr bwMode="auto">
          <a:xfrm>
            <a:off x="-6351" y="19050"/>
            <a:ext cx="91503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69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528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638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39.jpeg" descr="EA044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r="1613" b="436"/>
          <a:stretch/>
        </p:blipFill>
        <p:spPr>
          <a:xfrm>
            <a:off x="0" y="-30163"/>
            <a:ext cx="9144000" cy="68881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066275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45.jpeg" descr="pic51"/>
          <p:cNvPicPr>
            <a:picLocks noChangeAspect="1"/>
          </p:cNvPicPr>
          <p:nvPr/>
        </p:nvPicPr>
        <p:blipFill rotWithShape="1">
          <a:blip r:embed="rId2">
            <a:extLst/>
          </a:blip>
          <a:srcRect l="1909" t="1253" r="1608" b="906"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136"/>
          <p:cNvSpPr/>
          <p:nvPr/>
        </p:nvSpPr>
        <p:spPr>
          <a:xfrm>
            <a:off x="4457700" y="0"/>
            <a:ext cx="260985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200" b="1" dirty="0">
                <a:effectLst>
                  <a:outerShdw blurRad="1270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WISDOM</a:t>
            </a:r>
            <a:endParaRPr sz="3200" b="1" dirty="0">
              <a:effectLst>
                <a:outerShdw blurRad="127000" dist="63500" dir="2700000" algn="tl" rotWithShape="0">
                  <a:prstClr val="black">
                    <a:alpha val="75000"/>
                  </a:prstClr>
                </a:outerShdw>
              </a:effectLst>
            </a:endParaRPr>
          </a:p>
        </p:txBody>
      </p:sp>
      <p:sp>
        <p:nvSpPr>
          <p:cNvPr id="5" name="Shape 136"/>
          <p:cNvSpPr/>
          <p:nvPr/>
        </p:nvSpPr>
        <p:spPr>
          <a:xfrm>
            <a:off x="5972175" y="2528887"/>
            <a:ext cx="260985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200" b="1" dirty="0">
                <a:effectLst>
                  <a:outerShdw blurRad="1270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STRENGTH</a:t>
            </a:r>
            <a:endParaRPr sz="3200" b="1" dirty="0">
              <a:effectLst>
                <a:outerShdw blurRad="127000" dist="63500" dir="2700000" algn="tl" rotWithShape="0">
                  <a:prstClr val="black">
                    <a:alpha val="75000"/>
                  </a:prstClr>
                </a:outerShdw>
              </a:effectLst>
            </a:endParaRPr>
          </a:p>
        </p:txBody>
      </p:sp>
      <p:sp>
        <p:nvSpPr>
          <p:cNvPr id="6" name="Shape 136"/>
          <p:cNvSpPr/>
          <p:nvPr/>
        </p:nvSpPr>
        <p:spPr>
          <a:xfrm>
            <a:off x="819150" y="3371849"/>
            <a:ext cx="1943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200" b="1" dirty="0">
                <a:effectLst>
                  <a:outerShdw blurRad="1270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BEAUTY</a:t>
            </a:r>
            <a:endParaRPr sz="3200" b="1" dirty="0">
              <a:effectLst>
                <a:outerShdw blurRad="127000" dist="63500" dir="2700000" algn="tl" rotWithShape="0">
                  <a:prstClr val="black">
                    <a:alpha val="7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225827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391400" cy="554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75660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small" dirty="0">
                <a:solidFill>
                  <a:schemeClr val="bg1"/>
                </a:solidFill>
              </a:rPr>
              <a:t>Worshipful Master</a:t>
            </a:r>
          </a:p>
        </p:txBody>
      </p:sp>
    </p:spTree>
    <p:extLst>
      <p:ext uri="{BB962C8B-B14F-4D97-AF65-F5344CB8AC3E}">
        <p14:creationId xmlns:p14="http://schemas.microsoft.com/office/powerpoint/2010/main" val="3082802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0668"/>
            <a:ext cx="7388352" cy="554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75660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small" dirty="0">
                <a:solidFill>
                  <a:schemeClr val="bg1"/>
                </a:solidFill>
              </a:rPr>
              <a:t>Senior Warden</a:t>
            </a:r>
          </a:p>
        </p:txBody>
      </p:sp>
    </p:spTree>
    <p:extLst>
      <p:ext uri="{BB962C8B-B14F-4D97-AF65-F5344CB8AC3E}">
        <p14:creationId xmlns:p14="http://schemas.microsoft.com/office/powerpoint/2010/main" val="2258522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" y="0"/>
            <a:ext cx="7388352" cy="554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75660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small" dirty="0">
                <a:solidFill>
                  <a:schemeClr val="bg1"/>
                </a:solidFill>
              </a:rPr>
              <a:t>Junior Warden</a:t>
            </a:r>
          </a:p>
        </p:txBody>
      </p:sp>
    </p:spTree>
    <p:extLst>
      <p:ext uri="{BB962C8B-B14F-4D97-AF65-F5344CB8AC3E}">
        <p14:creationId xmlns:p14="http://schemas.microsoft.com/office/powerpoint/2010/main" val="357503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r="7578" b="1240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3551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43.jpeg" descr="EA048"/>
          <p:cNvPicPr>
            <a:picLocks noChangeAspect="1"/>
          </p:cNvPicPr>
          <p:nvPr/>
        </p:nvPicPr>
        <p:blipFill rotWithShape="1">
          <a:blip r:embed="rId2">
            <a:extLst/>
          </a:blip>
          <a:srcRect l="1600" r="2400"/>
          <a:stretch/>
        </p:blipFill>
        <p:spPr>
          <a:xfrm>
            <a:off x="0" y="-30163"/>
            <a:ext cx="9144000" cy="6973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065631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14550" r="14001" b="11080"/>
          <a:stretch/>
        </p:blipFill>
        <p:spPr>
          <a:xfrm>
            <a:off x="0" y="-152399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3714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71" b="82571" l="16571" r="83143">
                        <a14:foregroundMark x1="68286" y1="75143" x2="65429" y2="7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9" t="19761" r="8547" b="17012"/>
          <a:stretch/>
        </p:blipFill>
        <p:spPr>
          <a:xfrm>
            <a:off x="0" y="-115890"/>
            <a:ext cx="9144000" cy="69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06593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00" b="83143" l="16429" r="83286">
                        <a14:foregroundMark x1="35286" y1="78429" x2="39571" y2="80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4" t="20558" r="8333" b="16392"/>
          <a:stretch/>
        </p:blipFill>
        <p:spPr>
          <a:xfrm>
            <a:off x="0" y="-30164"/>
            <a:ext cx="9144000" cy="69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523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29" b="83429" l="15429" r="83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8" t="20555" r="8252" b="1592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2682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71" b="82143" l="15714" r="81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8" t="20752" r="10419" b="17596"/>
          <a:stretch/>
        </p:blipFill>
        <p:spPr>
          <a:xfrm>
            <a:off x="0" y="-30163"/>
            <a:ext cx="9144000" cy="688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3879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49.jpeg" descr="EA054"/>
          <p:cNvPicPr>
            <a:picLocks noChangeAspect="1"/>
          </p:cNvPicPr>
          <p:nvPr/>
        </p:nvPicPr>
        <p:blipFill rotWithShape="1">
          <a:blip r:embed="rId2">
            <a:extLst/>
          </a:blip>
          <a:srcRect l="1600" t="1266" r="2400"/>
          <a:stretch/>
        </p:blipFill>
        <p:spPr>
          <a:xfrm>
            <a:off x="0" y="-30164"/>
            <a:ext cx="9144000" cy="69738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623358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50.jpeg" descr="EA055"/>
          <p:cNvPicPr>
            <a:picLocks noChangeAspect="1"/>
          </p:cNvPicPr>
          <p:nvPr/>
        </p:nvPicPr>
        <p:blipFill rotWithShape="1">
          <a:blip r:embed="rId2">
            <a:extLst/>
          </a:blip>
          <a:srcRect l="1600" t="432" r="2400" b="1233"/>
          <a:stretch/>
        </p:blipFill>
        <p:spPr>
          <a:xfrm>
            <a:off x="0" y="1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823378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51.jpeg" descr="EA056"/>
          <p:cNvPicPr>
            <a:picLocks noChangeAspect="1"/>
          </p:cNvPicPr>
          <p:nvPr/>
        </p:nvPicPr>
        <p:blipFill rotWithShape="1">
          <a:blip r:embed="rId2">
            <a:extLst/>
          </a:blip>
          <a:srcRect l="1600" t="2531" r="2400" b="1249"/>
          <a:stretch/>
        </p:blipFill>
        <p:spPr>
          <a:xfrm>
            <a:off x="0" y="-30164"/>
            <a:ext cx="9144000" cy="69738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301502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52.jpeg" descr="EA057"/>
          <p:cNvPicPr>
            <a:picLocks noChangeAspect="1"/>
          </p:cNvPicPr>
          <p:nvPr/>
        </p:nvPicPr>
        <p:blipFill rotWithShape="1">
          <a:blip r:embed="rId2">
            <a:extLst/>
          </a:blip>
          <a:srcRect l="4000"/>
          <a:stretch/>
        </p:blipFill>
        <p:spPr>
          <a:xfrm>
            <a:off x="0" y="-30163"/>
            <a:ext cx="9144000" cy="6973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63445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5.jpeg" descr="EA006"/>
          <p:cNvPicPr>
            <a:picLocks noChangeAspect="1"/>
          </p:cNvPicPr>
          <p:nvPr/>
        </p:nvPicPr>
        <p:blipFill rotWithShape="1">
          <a:blip r:embed="rId2">
            <a:extLst/>
          </a:blip>
          <a:srcRect l="6170" t="1681" r="2680"/>
          <a:stretch/>
        </p:blipFill>
        <p:spPr>
          <a:xfrm>
            <a:off x="0" y="-30164"/>
            <a:ext cx="9144000" cy="6918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9865520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53.jpeg" descr="EA058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r="161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382070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Lodge Files\Slides from Iowa\07-Orniments of Lod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1" t="28921" r="56862" b="5439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938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55.jpeg" descr="EA060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r="161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4482995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56.jpeg" descr="EA061"/>
          <p:cNvPicPr>
            <a:picLocks noChangeAspect="1"/>
          </p:cNvPicPr>
          <p:nvPr/>
        </p:nvPicPr>
        <p:blipFill rotWithShape="1">
          <a:blip r:embed="rId2">
            <a:extLst/>
          </a:blip>
          <a:srcRect l="6250" t="397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9831212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Lodge Files\Slides from Iowa\61 - Lights of Lo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14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58.jpeg" descr="EA066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t="1321" r="161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3683443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59.jpeg" descr="EA06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41" b="71525" l="7614" r="89975">
                        <a14:foregroundMark x1="78426" y1="40339" x2="80964" y2="67966"/>
                        <a14:foregroundMark x1="20305" y1="65932" x2="33883" y2="54068"/>
                      </a14:backgroundRemoval>
                    </a14:imgEffect>
                  </a14:imgLayer>
                </a14:imgProps>
              </a:ext>
            </a:extLst>
          </a:blip>
          <a:srcRect l="8321" t="18102" r="15807" b="705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5303469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5665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139" l="9271" r="83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609600" y="0"/>
            <a:ext cx="8534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2816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000" b="90333" l="9333" r="840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0" t="15027" r="21068" b="1481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89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6.jpeg" descr="EA007"/>
          <p:cNvPicPr>
            <a:picLocks noChangeAspect="1"/>
          </p:cNvPicPr>
          <p:nvPr/>
        </p:nvPicPr>
        <p:blipFill rotWithShape="1">
          <a:blip r:embed="rId2">
            <a:extLst/>
          </a:blip>
          <a:srcRect l="6103" r="4947"/>
          <a:stretch/>
        </p:blipFill>
        <p:spPr>
          <a:xfrm>
            <a:off x="0" y="-30163"/>
            <a:ext cx="9144000" cy="6921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727099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63.jpeg" descr="EA073"/>
          <p:cNvPicPr>
            <a:picLocks noChangeAspect="1"/>
          </p:cNvPicPr>
          <p:nvPr/>
        </p:nvPicPr>
        <p:blipFill rotWithShape="1">
          <a:blip r:embed="rId2">
            <a:extLst/>
          </a:blip>
          <a:srcRect l="1600" r="2400"/>
          <a:stretch/>
        </p:blipFill>
        <p:spPr>
          <a:xfrm>
            <a:off x="0" y="-30163"/>
            <a:ext cx="9144000" cy="6973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0228012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92">
                        <a14:foregroundMark x1="27396" y1="75139" x2="33021" y2="72917"/>
                        <a14:foregroundMark x1="44167" y1="95972" x2="53125" y2="90833"/>
                        <a14:foregroundMark x1="60313" y1="94722" x2="47708" y2="90833"/>
                        <a14:foregroundMark x1="44688" y1="97500" x2="52292" y2="93194"/>
                        <a14:foregroundMark x1="66042" y1="89028" x2="70625" y2="85972"/>
                        <a14:foregroundMark x1="69688" y1="86250" x2="83646" y2="73611"/>
                        <a14:foregroundMark x1="87917" y1="78333" x2="78854" y2="74028"/>
                        <a14:foregroundMark x1="88125" y1="78056" x2="91146" y2="7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6791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28" b="95833" l="3125" r="97396">
                        <a14:foregroundMark x1="35625" y1="71389" x2="53125" y2="66806"/>
                        <a14:foregroundMark x1="61250" y1="90972" x2="50833" y2="87917"/>
                        <a14:foregroundMark x1="62813" y1="92083" x2="67500" y2="87500"/>
                        <a14:foregroundMark x1="68021" y1="90000" x2="67292" y2="86667"/>
                        <a14:foregroundMark x1="88958" y1="76389" x2="80208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3195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63.jpeg" descr="EA073"/>
          <p:cNvPicPr>
            <a:picLocks noChangeAspect="1"/>
          </p:cNvPicPr>
          <p:nvPr/>
        </p:nvPicPr>
        <p:blipFill rotWithShape="1">
          <a:blip r:embed="rId2">
            <a:extLst/>
          </a:blip>
          <a:srcRect l="1600" r="2400"/>
          <a:stretch/>
        </p:blipFill>
        <p:spPr>
          <a:xfrm>
            <a:off x="0" y="-30163"/>
            <a:ext cx="9144000" cy="6973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6753809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66.jpeg" descr="EA077"/>
          <p:cNvPicPr>
            <a:picLocks noChangeAspect="1"/>
          </p:cNvPicPr>
          <p:nvPr/>
        </p:nvPicPr>
        <p:blipFill rotWithShape="1">
          <a:blip r:embed="rId2">
            <a:extLst/>
          </a:blip>
          <a:srcRect l="800" t="2510" r="3323"/>
          <a:stretch/>
        </p:blipFill>
        <p:spPr>
          <a:xfrm>
            <a:off x="0" y="-30164"/>
            <a:ext cx="9144000" cy="6918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0081163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67.jpeg" descr="EA078"/>
          <p:cNvPicPr>
            <a:picLocks noChangeAspect="1"/>
          </p:cNvPicPr>
          <p:nvPr/>
        </p:nvPicPr>
        <p:blipFill rotWithShape="1">
          <a:blip r:embed="rId2">
            <a:extLst/>
          </a:blip>
          <a:srcRect l="1585" r="3304"/>
          <a:stretch/>
        </p:blipFill>
        <p:spPr>
          <a:xfrm>
            <a:off x="1" y="-30163"/>
            <a:ext cx="9144000" cy="6973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1027092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Lodge Files\Slides from Iowa\10-Tabernacle in Wilder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08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15.jpeg" descr="pic26"/>
          <p:cNvPicPr>
            <a:picLocks noChangeAspect="1"/>
          </p:cNvPicPr>
          <p:nvPr/>
        </p:nvPicPr>
        <p:blipFill rotWithShape="1">
          <a:blip r:embed="rId2">
            <a:extLst/>
          </a:blip>
          <a:srcRect t="1679" r="5457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0422959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70.jpeg" descr="EA081"/>
          <p:cNvPicPr>
            <a:picLocks noChangeAspect="1"/>
          </p:cNvPicPr>
          <p:nvPr/>
        </p:nvPicPr>
        <p:blipFill rotWithShape="1">
          <a:blip r:embed="rId2">
            <a:extLst/>
          </a:blip>
          <a:srcRect l="2509" t="1281" r="2508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1339145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71.jpeg" descr="EA082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t="2531" r="161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32197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7.jpeg" descr="EA008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t="10964" r="161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3115689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72.jpeg" descr="EA083"/>
          <p:cNvPicPr>
            <a:picLocks noChangeAspect="1"/>
          </p:cNvPicPr>
          <p:nvPr/>
        </p:nvPicPr>
        <p:blipFill rotWithShape="1">
          <a:blip r:embed="rId2">
            <a:extLst/>
          </a:blip>
          <a:srcRect l="2509" t="1280" r="2508" b="1412"/>
          <a:stretch/>
        </p:blipFill>
        <p:spPr>
          <a:xfrm>
            <a:off x="0" y="-30164"/>
            <a:ext cx="9144000" cy="6918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9535326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73.jpeg" descr="EA084"/>
          <p:cNvPicPr>
            <a:picLocks noChangeAspect="1"/>
          </p:cNvPicPr>
          <p:nvPr/>
        </p:nvPicPr>
        <p:blipFill rotWithShape="1">
          <a:blip r:embed="rId2">
            <a:extLst/>
          </a:blip>
          <a:srcRect l="1599" t="1226" r="2401" b="1840"/>
          <a:stretch/>
        </p:blipFill>
        <p:spPr>
          <a:xfrm>
            <a:off x="0" y="-30164"/>
            <a:ext cx="9144000" cy="69738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6708437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74.jpeg" descr="EA085"/>
          <p:cNvPicPr>
            <a:picLocks noChangeAspect="1"/>
          </p:cNvPicPr>
          <p:nvPr/>
        </p:nvPicPr>
        <p:blipFill rotWithShape="1">
          <a:blip r:embed="rId2">
            <a:extLst/>
          </a:blip>
          <a:srcRect l="1584" t="3840" r="3451"/>
          <a:stretch/>
        </p:blipFill>
        <p:spPr>
          <a:xfrm>
            <a:off x="-1" y="-30163"/>
            <a:ext cx="9144001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3025257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75.jpeg" descr="EA086"/>
          <p:cNvPicPr>
            <a:picLocks noChangeAspect="1"/>
          </p:cNvPicPr>
          <p:nvPr/>
        </p:nvPicPr>
        <p:blipFill rotWithShape="1">
          <a:blip r:embed="rId2">
            <a:extLst/>
          </a:blip>
          <a:srcRect l="1598" r="251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5547522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76.jpeg" descr="EA087"/>
          <p:cNvPicPr>
            <a:picLocks noChangeAspect="1"/>
          </p:cNvPicPr>
          <p:nvPr/>
        </p:nvPicPr>
        <p:blipFill rotWithShape="1">
          <a:blip r:embed="rId2">
            <a:extLst/>
          </a:blip>
          <a:srcRect l="1600" t="3601" r="2400" b="2774"/>
          <a:stretch/>
        </p:blipFill>
        <p:spPr>
          <a:xfrm>
            <a:off x="0" y="-30163"/>
            <a:ext cx="9144000" cy="6973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9258029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-274885" y="-150898"/>
            <a:ext cx="9625552" cy="721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0410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66049" cy="5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984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TEMPERANCE</a:t>
            </a:r>
          </a:p>
        </p:txBody>
      </p:sp>
    </p:spTree>
    <p:extLst>
      <p:ext uri="{BB962C8B-B14F-4D97-AF65-F5344CB8AC3E}">
        <p14:creationId xmlns:p14="http://schemas.microsoft.com/office/powerpoint/2010/main" val="40813159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21.jpeg" descr="EA024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t="1090" r="1613" b="1065"/>
          <a:stretch/>
        </p:blipFill>
        <p:spPr>
          <a:xfrm>
            <a:off x="0" y="-30164"/>
            <a:ext cx="9144000" cy="69183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9991650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8" y="0"/>
            <a:ext cx="7731204" cy="579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984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FORTITUDE</a:t>
            </a:r>
          </a:p>
        </p:txBody>
      </p:sp>
    </p:spTree>
    <p:extLst>
      <p:ext uri="{BB962C8B-B14F-4D97-AF65-F5344CB8AC3E}">
        <p14:creationId xmlns:p14="http://schemas.microsoft.com/office/powerpoint/2010/main" val="39138686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20.jpeg" descr="EA0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03" b="88327" l="14306" r="86664"/>
                    </a14:imgEffect>
                  </a14:imgLayer>
                </a14:imgProps>
              </a:ext>
            </a:extLst>
          </a:blip>
          <a:srcRect l="6719" t="2576" r="5751" b="2560"/>
          <a:stretch/>
        </p:blipFill>
        <p:spPr>
          <a:xfrm>
            <a:off x="1" y="-30163"/>
            <a:ext cx="9144000" cy="6888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14339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8.jpeg" descr="EA009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3" r="1613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0585129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4" y="4763"/>
            <a:ext cx="7724853" cy="579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984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PRUDENCE</a:t>
            </a:r>
          </a:p>
        </p:txBody>
      </p:sp>
    </p:spTree>
    <p:extLst>
      <p:ext uri="{BB962C8B-B14F-4D97-AF65-F5344CB8AC3E}">
        <p14:creationId xmlns:p14="http://schemas.microsoft.com/office/powerpoint/2010/main" val="3017527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27.jpeg" descr="EA030"/>
          <p:cNvPicPr>
            <a:picLocks noChangeAspect="1"/>
          </p:cNvPicPr>
          <p:nvPr/>
        </p:nvPicPr>
        <p:blipFill rotWithShape="1">
          <a:blip r:embed="rId2">
            <a:extLst/>
          </a:blip>
          <a:srcRect l="5967" t="1264" r="1542"/>
          <a:stretch/>
        </p:blipFill>
        <p:spPr>
          <a:xfrm>
            <a:off x="0" y="-30164"/>
            <a:ext cx="9144000" cy="6918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9924529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8" y="0"/>
            <a:ext cx="7731204" cy="579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984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JUSTICE</a:t>
            </a:r>
          </a:p>
        </p:txBody>
      </p:sp>
    </p:spTree>
    <p:extLst>
      <p:ext uri="{BB962C8B-B14F-4D97-AF65-F5344CB8AC3E}">
        <p14:creationId xmlns:p14="http://schemas.microsoft.com/office/powerpoint/2010/main" val="22141826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36.jpeg" descr="EA039"/>
          <p:cNvPicPr>
            <a:picLocks noChangeAspect="1"/>
          </p:cNvPicPr>
          <p:nvPr/>
        </p:nvPicPr>
        <p:blipFill rotWithShape="1">
          <a:blip r:embed="rId2">
            <a:extLst/>
          </a:blip>
          <a:srcRect l="1599" t="1246" r="2523" b="1480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0589027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6559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83.jpeg" descr="EA098"/>
          <p:cNvPicPr>
            <a:picLocks noChangeAspect="1"/>
          </p:cNvPicPr>
          <p:nvPr/>
        </p:nvPicPr>
        <p:blipFill rotWithShape="1">
          <a:blip r:embed="rId2">
            <a:extLst/>
          </a:blip>
          <a:srcRect l="1586" r="3303"/>
          <a:stretch/>
        </p:blipFill>
        <p:spPr>
          <a:xfrm>
            <a:off x="-1" y="-30163"/>
            <a:ext cx="9144001" cy="6973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4571957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84.jpeg" descr="EA09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1947" r="86284">
                        <a14:backgroundMark x1="56623" y1="33270" x2="56623" y2="33270"/>
                        <a14:backgroundMark x1="54156" y1="38403" x2="54156" y2="38403"/>
                        <a14:backgroundMark x1="43506" y1="44297" x2="43506" y2="44297"/>
                        <a14:backgroundMark x1="55714" y1="63878" x2="55714" y2="63878"/>
                        <a14:backgroundMark x1="48571" y1="44867" x2="48571" y2="44867"/>
                      </a14:backgroundRemoval>
                    </a14:imgEffect>
                  </a14:imgLayer>
                </a14:imgProps>
              </a:ext>
            </a:extLst>
          </a:blip>
          <a:srcRect l="7151" t="5507" r="4424"/>
          <a:stretch/>
        </p:blipFill>
        <p:spPr>
          <a:xfrm>
            <a:off x="0" y="0"/>
            <a:ext cx="8991602" cy="6537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036007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80278" l="4063" r="8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609600" y="0"/>
            <a:ext cx="8534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3754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86.jpeg" descr="EA10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7" b="95500" l="10482" r="89093"/>
                    </a14:imgEffect>
                  </a14:imgLayer>
                </a14:imgProps>
              </a:ext>
            </a:extLst>
          </a:blip>
          <a:srcRect l="2516" t="5226" r="2516" b="7311"/>
          <a:stretch/>
        </p:blipFill>
        <p:spPr>
          <a:xfrm>
            <a:off x="0" y="-30163"/>
            <a:ext cx="9144000" cy="6918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8823065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27"/>
          <a:stretch/>
        </p:blipFill>
        <p:spPr>
          <a:xfrm>
            <a:off x="0" y="-2876"/>
            <a:ext cx="9140041" cy="68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11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123</Words>
  <Application>Microsoft Office PowerPoint</Application>
  <PresentationFormat>On-screen Show (4:3)</PresentationFormat>
  <Paragraphs>37</Paragraphs>
  <Slides>101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6" baseType="lpstr"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Robert Wilson</cp:lastModifiedBy>
  <cp:revision>40</cp:revision>
  <dcterms:created xsi:type="dcterms:W3CDTF">2014-08-27T23:21:32Z</dcterms:created>
  <dcterms:modified xsi:type="dcterms:W3CDTF">2016-11-15T13:53:03Z</dcterms:modified>
</cp:coreProperties>
</file>