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b12bf569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cb12bf569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b12bf569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b12bf569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b12bf569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cb12bf569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b12bf569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cb12bf569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cb12bf569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cb12bf569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12bf569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12bf569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b12bf569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cb12bf569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56db0be0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56db0be0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f56db0be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f56db0be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f56db0be0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f56db0be0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b022a0ed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cb022a0ed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f56db0be0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f56db0be0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56db0be0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f56db0be0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f56db0be0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f56db0be0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f56db0be0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f56db0be0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f56db0be0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f56db0be0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f56db0be0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f56db0be0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f5880e29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f5880e29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f5880e29e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f5880e29e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f5880e29e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f5880e29e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f5880e29e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f5880e29e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cb022a0ed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cb022a0ed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f5880e29e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f5880e29e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f5880e29e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f5880e29e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5880e29e3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f5880e29e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f5880e29e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f5880e29e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f5880e29e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f5880e29e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f5880e29e3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f5880e29e3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f5880e29e3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f5880e29e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5880e29e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5880e29e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b022a0ed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cb022a0ed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022a0ede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022a0ede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b12bf569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b12bf569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b12bf569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b12bf569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b12bf569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cb12bf569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b12bf569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cb12bf569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068500"/>
            <a:ext cx="8520600" cy="100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ENTERED APPRENTICE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76200"/>
            <a:ext cx="49911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76200"/>
            <a:ext cx="49911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600" y="51350"/>
            <a:ext cx="5040800" cy="504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76200"/>
            <a:ext cx="49911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713" y="157950"/>
            <a:ext cx="7254575" cy="48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563" y="143800"/>
            <a:ext cx="6482875" cy="48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175" y="50937"/>
            <a:ext cx="5041625" cy="50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3rd Section explains…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76200"/>
            <a:ext cx="49911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475" y="98225"/>
            <a:ext cx="4947050" cy="494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7175" y="106925"/>
            <a:ext cx="4929650" cy="492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113" y="101863"/>
            <a:ext cx="4939775" cy="49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988" y="-303275"/>
            <a:ext cx="5750026" cy="575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63" y="0"/>
            <a:ext cx="77114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76200"/>
            <a:ext cx="49911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76200"/>
            <a:ext cx="49911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0"/>
            <a:ext cx="49911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76200"/>
            <a:ext cx="49911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